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391023"/>
            <a:ext cx="7772400" cy="1470025"/>
          </a:xfrm>
        </p:spPr>
        <p:txBody>
          <a:bodyPr/>
          <a:lstStyle/>
          <a:p>
            <a:r>
              <a:rPr lang="it-IT" b="1" dirty="0" smtClean="0">
                <a:solidFill>
                  <a:srgbClr val="002060"/>
                </a:solidFill>
              </a:rPr>
              <a:t>TESSERAMENTO 2016/17</a:t>
            </a:r>
            <a:endParaRPr lang="de-CH" b="1" dirty="0">
              <a:solidFill>
                <a:srgbClr val="00206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Linee guida Sci Club per realizzazione mini poster personalizzati</a:t>
            </a:r>
            <a:endParaRPr lang="de-CH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07904" y="332656"/>
            <a:ext cx="1822095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4300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 smtClean="0"/>
              <a:t>Linee </a:t>
            </a:r>
            <a:r>
              <a:rPr lang="it-IT" sz="3200" dirty="0"/>
              <a:t>guida Sci Club per realizzazione mini poster personalizzati</a:t>
            </a:r>
            <a:r>
              <a:rPr lang="de-CH" sz="3200" dirty="0"/>
              <a:t/>
            </a:r>
            <a:br>
              <a:rPr lang="de-CH" sz="3200" dirty="0"/>
            </a:br>
            <a:endParaRPr lang="de-CH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Autofit/>
          </a:bodyPr>
          <a:lstStyle/>
          <a:p>
            <a:pPr algn="just"/>
            <a:r>
              <a:rPr lang="it-IT" sz="1600" dirty="0" smtClean="0"/>
              <a:t>La campagna per la promozione del tesseramento FISI per la stagione 2016/17  è stata realizzata in due soggetti: femminile e maschile.</a:t>
            </a:r>
          </a:p>
          <a:p>
            <a:pPr algn="just"/>
            <a:r>
              <a:rPr lang="it-IT" sz="1600" dirty="0" smtClean="0"/>
              <a:t>I due soggetti sono stati predisposti in formato verticale e orizzontale con uno spazio che ogni Sci Club può personalizzare e stampare in formato A3 o più piccolo.</a:t>
            </a:r>
          </a:p>
          <a:p>
            <a:pPr algn="just"/>
            <a:r>
              <a:rPr lang="it-IT" sz="1600" dirty="0" smtClean="0"/>
              <a:t>Il formato permette di realizzare mini poster da utilizzare</a:t>
            </a:r>
            <a:r>
              <a:rPr lang="it-IT" sz="1600" dirty="0"/>
              <a:t> </a:t>
            </a:r>
            <a:r>
              <a:rPr lang="it-IT" sz="1600" dirty="0" smtClean="0"/>
              <a:t>presso lo Sci Club.</a:t>
            </a:r>
          </a:p>
          <a:p>
            <a:pPr algn="just"/>
            <a:r>
              <a:rPr lang="it-IT" sz="1600" dirty="0" smtClean="0"/>
              <a:t>Gli impaginati sono inseriti nelle pagine successive di questo documento con identificato lo spazio per le personalizzazioni.</a:t>
            </a:r>
          </a:p>
          <a:p>
            <a:pPr algn="just"/>
            <a:r>
              <a:rPr lang="it-IT" sz="1600" dirty="0" smtClean="0"/>
              <a:t>Si suggerisce di inserire il logo / nome dello Sci Club sul lato sinistro e di utilizzare lo spazio più grande per altri testi (es. orari per tesserarsi; nominativi da contattare, </a:t>
            </a:r>
            <a:r>
              <a:rPr lang="it-IT" sz="1600" dirty="0" err="1" smtClean="0"/>
              <a:t>ecc</a:t>
            </a:r>
            <a:r>
              <a:rPr lang="it-IT" sz="1600" dirty="0" smtClean="0"/>
              <a:t>). Gli spazi sono indicati in grigio per dare un esempio della dimensione. Nella realizzazione della personalizzazione i riquadri non ci sono.</a:t>
            </a:r>
          </a:p>
          <a:p>
            <a:pPr algn="just"/>
            <a:r>
              <a:rPr lang="it-IT" sz="1600" dirty="0" smtClean="0"/>
              <a:t>FISI fornirà i file in diverse estensioni:</a:t>
            </a:r>
            <a:r>
              <a:rPr lang="it-IT" sz="1600" dirty="0"/>
              <a:t> </a:t>
            </a:r>
            <a:r>
              <a:rPr lang="it-IT" sz="1600" dirty="0" smtClean="0"/>
              <a:t>pdf, ai</a:t>
            </a:r>
            <a:r>
              <a:rPr lang="it-IT" sz="1600" dirty="0"/>
              <a:t>, </a:t>
            </a:r>
            <a:r>
              <a:rPr lang="it-IT" sz="1600" dirty="0" err="1"/>
              <a:t>psd</a:t>
            </a:r>
            <a:r>
              <a:rPr lang="it-IT" sz="1600" dirty="0"/>
              <a:t>, jpeg, doc) in modo </a:t>
            </a:r>
            <a:r>
              <a:rPr lang="it-IT" sz="1600" dirty="0" smtClean="0"/>
              <a:t>ogni Sci Club possa scegliere il formato più semplice per personalizzarli (con </a:t>
            </a:r>
            <a:r>
              <a:rPr lang="it-IT" sz="1600" dirty="0"/>
              <a:t>Acrobat Reader, Illustrator, Photoshop, </a:t>
            </a:r>
            <a:r>
              <a:rPr lang="it-IT" sz="1600" dirty="0" err="1"/>
              <a:t>Powerpoint</a:t>
            </a:r>
            <a:r>
              <a:rPr lang="it-IT" sz="1600" dirty="0"/>
              <a:t>, Word</a:t>
            </a:r>
            <a:r>
              <a:rPr lang="it-IT" sz="1600" dirty="0" smtClean="0"/>
              <a:t>).</a:t>
            </a:r>
          </a:p>
          <a:p>
            <a:pPr algn="just"/>
            <a:endParaRPr lang="it-IT" sz="1600" dirty="0"/>
          </a:p>
          <a:p>
            <a:pPr algn="just"/>
            <a:r>
              <a:rPr lang="it-IT" sz="1600" dirty="0" smtClean="0"/>
              <a:t>ATTENZIONE: i mini poster non possono essere affissi </a:t>
            </a:r>
            <a:r>
              <a:rPr lang="it-IT" sz="1600" u="sng" dirty="0" smtClean="0"/>
              <a:t>all’esterno</a:t>
            </a:r>
            <a:r>
              <a:rPr lang="it-IT" sz="1600" dirty="0" smtClean="0"/>
              <a:t> dello Sci Club o in altri punti vendita senza il pagamento delle tasse pubblicitarie. Si raccomanda di controllare con il proprio Comune le eventuali tasse pubblicitarie previste per comunicazioni promozionali.</a:t>
            </a:r>
            <a:endParaRPr lang="de-CH" sz="16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84368" y="332655"/>
            <a:ext cx="911048" cy="936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2877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sa1\Desktop\layout per poster sci club\FISI_campagna 2016_sci club_A3 vert_GUIDELINE_Pagina_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628800"/>
            <a:ext cx="3121709" cy="4414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sa1\Desktop\layout per poster sci club\FISI_campagna 2016_sci club_A3 oriz_GUIDELINE_Pagina_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07904" y="1916832"/>
            <a:ext cx="5189109" cy="3669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dirty="0" smtClean="0"/>
              <a:t>SOGGETTO MASCHILE</a:t>
            </a:r>
            <a:endParaRPr lang="de-CH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84368" y="332655"/>
            <a:ext cx="911048" cy="936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862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SOGGETTO FEMMINILE</a:t>
            </a:r>
            <a:endParaRPr lang="de-CH" dirty="0"/>
          </a:p>
        </p:txBody>
      </p:sp>
      <p:pic>
        <p:nvPicPr>
          <p:cNvPr id="3" name="Picture 2" descr="C:\Users\sa1\Desktop\layout per poster sci club\FISI_campagna 2016_sci club_A3 vert_GUIDELINE_Pagina_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1916832"/>
            <a:ext cx="3163013" cy="4473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sa1\Desktop\layout per poster sci club\FISI_campagna 2016_sci club_A3 oriz_GUIDELINE_Pagina_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23928" y="2418971"/>
            <a:ext cx="4905351" cy="3469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84368" y="332655"/>
            <a:ext cx="911048" cy="936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55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</Words>
  <Application>Microsoft Office PowerPoint</Application>
  <PresentationFormat>Presentazione su schermo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TESSERAMENTO 2016/17</vt:lpstr>
      <vt:lpstr> Linee guida Sci Club per realizzazione mini poster personalizzati </vt:lpstr>
      <vt:lpstr>SOGGETTO MASCHILE</vt:lpstr>
      <vt:lpstr>SOGGETTO FEMMINILE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TESSERAMENTO 2016/17</dc:title>
  <dc:creator>Pennacchi, Sofia Astrid (Infront Italy)</dc:creator>
  <cp:lastModifiedBy>Sofia Astrid Pennacchi</cp:lastModifiedBy>
  <cp:revision>3</cp:revision>
  <dcterms:created xsi:type="dcterms:W3CDTF">2016-10-11T18:22:43Z</dcterms:created>
  <dcterms:modified xsi:type="dcterms:W3CDTF">2016-10-11T18:43:18Z</dcterms:modified>
</cp:coreProperties>
</file>